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B1946-D20A-4C0F-B644-676BBACA0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825CE-9388-4072-821F-81B4B10F33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7895B-7C64-48F3-8478-E1E019BDB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E0B3A-C328-4E1E-8424-B40E9F257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BB1DB-6552-44D8-822C-7744C643E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7407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07E43-366E-4770-8C86-92DA08BAA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C3EC0-EF19-40B8-A5F4-977247D2C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2BF2D-A59F-4CDA-A6FD-7B11C05AE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245C6-6E87-4692-89A4-F69B54B85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6B1C-BFF0-4472-9CDE-B95D5269E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003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801C85-C142-4479-9CF1-B02A28C3DE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9F2B10-3C4D-473B-AC55-13513209D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FD6FE-090F-4BDC-94C6-6963F07DF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CCE1F-ECAC-4A46-BAF6-877F5C8EA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E906C-8E2E-445C-AF77-2C5B577D5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8521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89320-A1E9-4906-AB5A-A9BEB21B0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645F7-CECD-4DF3-928E-312C81004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B4FBF-8BBA-45B6-87BA-3BE12ACBB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361C-3ECA-4BA2-B794-2902EC1B3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006F5-8E9A-4708-B5A1-7A18903DB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225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0B326-4B60-45BE-94C7-439BB00B1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4160A8-9C7C-4165-B143-96AD81372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755CD-46C8-4188-8618-BE8DD393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28AC5-357B-486A-968E-0BBC28AB5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15616-5483-4B10-AE68-C9685595D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75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B9866-3365-490D-BED0-265285032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F8A81-875B-401F-8645-A36B3CA0F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D9AE2-572B-4586-A107-C277EA067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BFE1E-C448-42A4-B722-F65DDCC13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7F7550-2479-4426-B3A5-2F41D05E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6A93C-7F57-46DF-8E70-F0FEDB6CA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8624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7713A-FE5E-43BD-BB25-0A23831E9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263CFC-225D-4FE3-9733-C4C70B5D4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6D04F-D516-40E6-8E31-153808D12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3A0927-D597-4A9B-9A39-A2A6F47F37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2889BF-21F0-419A-8924-95802A0B59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7C7326-891C-488E-BA2D-1E4643A55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E866C9-0A76-4C73-992A-24BB3D3BB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11EF75-89AE-40F9-B1BA-1F4888E46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219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2CDB8-0F97-46A4-8C8F-93E9121E7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B82F72-D76C-455F-9352-7F74B3421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E48C5F-097C-4A96-8BFF-74D03E028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EE7C4-806E-42B2-9CC4-2A86424AE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81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59B783-AF83-4997-BA54-EB5A691C7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A2EDC9-36F7-4851-AB3D-FE33165DC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4C0DCA-288B-4F60-A0E5-434A9734D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827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C8F6A-A785-48EA-9CBC-52E8029AB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41597-8460-4C30-B3A2-40C96B9FB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7C92D-C8B1-4068-B6F6-BA01E1EA12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AE641-A248-48B6-AC6C-79F907B3C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A37C79-69E9-421F-9C1E-E21DCC7D0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2435EC-10C6-41EA-82CD-778A6DBB1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240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E2724-0FE7-4931-9559-FCED1E4CF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987AB3-A96E-4E16-A2F9-CB3E7BE4FD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4A57BE-EAC6-4260-9758-9ABCFBD8C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27922F-C81C-4E3C-AD62-92AE1B3F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4801B5-AC47-476D-BAB8-C435C5574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30A48-9270-4236-B2B9-D167B18BA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84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1A420B-B324-4535-8089-8F7392F4C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F1B3B-4C73-434F-8714-3456E34F3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AA656-2998-4822-9FD6-4BAE89C7F5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569F2-3734-454B-8AF7-3CF666B08212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0299B-DD52-459C-BA1D-323D7D605B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25D66-D454-486F-9530-5A002EB79C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FC3FF-DAB1-494A-8D4D-143CDE7BD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111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5D9E6-F762-49B4-805D-E3EE5ECD93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A6A8AA-BE1D-4B61-8B94-8A9BCC8E47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824775-E043-410F-95FE-788C10D8F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714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1F714-6170-4D50-A2D1-58EA22DD95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B75564-7DFD-44A3-BFD1-A1F279FC60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A46401-88B4-4B5B-A194-B0505059D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663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2B485-1380-40B7-8C1E-2A893319C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4D56BA-11BB-411B-BA27-922E5ADDAE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266C65-67AC-43F1-8826-C03ECE444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26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57220-5AEE-4CE5-8E7F-5C9A6E13B1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C04A52-74D7-4A9C-91B5-2DED5461F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94A517-175E-475E-8DF6-27370561D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56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9A239-693E-467D-980F-8124E79CE3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CC3A4-13B6-47F0-A468-3CAE7C3B4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27B6C3-F92C-49A1-BD3A-1B56EF55C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201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66B8F-D7D5-4268-9772-034DBCD5D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35A8B4-F3CE-44DE-A48C-0416B97E49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1693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2C669-9FD5-401A-80D4-07D43F049A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13833-F6FA-41E2-A274-7406FF388B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57597-B984-4848-968F-2F448E869E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19570F-1D96-4093-897A-C7F2CF1C6B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691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DF60C-5A06-4E31-8CAC-B28E8E7851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6557E-0FE8-4C16-99CC-FF4FAF7BFE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DA8A6A-9F3D-40D6-9D23-3EBED19A2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61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0C7AD-F916-48F6-ABF4-8F75F20F7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CFF960-F36D-4F52-B57D-32B179D8A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29553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9D8F6-6378-4313-BA7F-E95E81E56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9B8C1-2928-49FB-966C-7D006412E8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68765-A9E7-49D4-A02D-7388873E6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02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846B-9167-4E3D-B3B3-124F9DF66A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CFDF4-A08E-4789-B518-4D4F9B8810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CAAAD-A990-4574-AF95-F83FF7DDA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3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BEA9A-F6BC-420C-ABAC-1882BD717B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6AE41-5F1A-4F94-B547-3ECEB9792A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6C8C80-865D-40F5-92AB-1E321218E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054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E95F2-08F2-46FB-89D4-C21A32E6DF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FB4950-081C-46EC-9EAE-E2214E4C96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1B3086-7157-4D08-90AB-1442446C6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880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Samarth Shah</dc:creator>
  <cp:lastModifiedBy>Samarth Shah</cp:lastModifiedBy>
  <cp:revision>5</cp:revision>
  <dcterms:created xsi:type="dcterms:W3CDTF">2021-03-17T17:28:25Z</dcterms:created>
  <dcterms:modified xsi:type="dcterms:W3CDTF">2021-03-18T09:54:59Z</dcterms:modified>
</cp:coreProperties>
</file>

<file path=docProps/thumbnail.jpeg>
</file>